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44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371AE-65EC-4565-8A67-D08DB4FE3509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C049-2E6F-4136-AD25-1800407399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8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2CDB-B3B9-49EF-B11C-B51BEC20D827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A76-3650-45D3-9B88-4DF895EA1097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5FA9-AC93-4E1E-AA50-FC1A27B19BC0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9148-619C-4165-86E0-D3C32D760FA1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33C2-37FD-4086-A1AD-7BF89A3623F4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6AE2-8452-42DB-9FE1-6A9AEE5D8508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3FA1-DBB1-450C-B139-D212B6FE9E38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3A5-82DD-451B-A9BC-EA276CDFCFA9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C5FF-7C8C-490B-86C4-0E5DD2FC5AEB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8A0-BF33-411F-8A47-FD8772AFFF69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60B7-6D3C-42DD-942E-E2E234B9E4F8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72F6-5DE7-4E18-A385-C87107363825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Гонцова М.В.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8E99C-F4FF-4841-9AC8-6728099EE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Нормативно-правовая база документирования деятельности образовательного учреждения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365125"/>
          </a:xfrm>
        </p:spPr>
        <p:txBody>
          <a:bodyPr/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6309320"/>
            <a:ext cx="2895600" cy="365125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404664"/>
            <a:ext cx="48245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КЛАССИФИКАЦИЯ НПА ОУ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556792"/>
            <a:ext cx="26642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акты, регламентирующие общие вопросы ДОУ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1556792"/>
            <a:ext cx="266429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акты, регламентирующие работу с кадровым составом в ОУ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1556792"/>
            <a:ext cx="23762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068960"/>
            <a:ext cx="23042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 РФ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5157192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органов местного самоуправления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005064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 Минобразования РФ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140968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 в области трудового законодательства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79912" y="4365104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НПА, регламентирующие работу с учетной документацией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79912" y="594928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Унифицированные формы Госкомстата РФ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60232" y="4437112"/>
            <a:ext cx="23042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60232" y="3140968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Организационно-правовые документы ОУ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547664" y="2708920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619672" y="4725144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619672" y="3645024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668344" y="4005064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668344" y="2708920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788024" y="5589240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788024" y="4005064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716016" y="2708920"/>
            <a:ext cx="2880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763688" y="1124744"/>
            <a:ext cx="3168352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932040" y="1124744"/>
            <a:ext cx="0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2"/>
            <a:endCxn id="8" idx="0"/>
          </p:cNvCxnSpPr>
          <p:nvPr/>
        </p:nvCxnSpPr>
        <p:spPr>
          <a:xfrm>
            <a:off x="4896036" y="1124744"/>
            <a:ext cx="2880320" cy="4320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12160" y="6309320"/>
            <a:ext cx="2895600" cy="365125"/>
          </a:xfrm>
        </p:spPr>
        <p:txBody>
          <a:bodyPr/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2" y="332656"/>
            <a:ext cx="72728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Нормативные акты, регламентирующие общие вопросы ДОУ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628800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 РФ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628800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 Минобразования РФ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1628800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НПА органов местного самоуправления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636912"/>
            <a:ext cx="324036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/>
              <a:t>ФЗ от 27.07.2006 №149-ФЗ «Об информации, информационных технологиях и защите информации»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ГОСТ </a:t>
            </a:r>
            <a:r>
              <a:rPr lang="ru-RU" sz="1600" dirty="0"/>
              <a:t>Р 6.30-2003 Унифицированные системы </a:t>
            </a:r>
            <a:r>
              <a:rPr lang="ru-RU" sz="1600" dirty="0" smtClean="0"/>
              <a:t>документации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ГОСТ Р 7.08-2013. Делопроизводство и архивное дело. Термины и определения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ГСДОУ. Общие требования к документам и службам ДОУ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Типовая инструкция по делопроизводству в федеральных органах исполнительной власти</a:t>
            </a:r>
          </a:p>
          <a:p>
            <a:pPr>
              <a:buFont typeface="Wingdings" pitchFamily="2" charset="2"/>
              <a:buChar char="v"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635896" y="2585809"/>
            <a:ext cx="29523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Письмо Минобразования  РФ от 20 декабря 2000 г. №03-51/64 «Методические рекомендации по работе с документами в общеобразовательных учреждениях»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Приказ Минобрнауки  РФ  от 15.06.2010 г. № 628 «Об утверждении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Порядка 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ыдачи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документов государственного образца об основном общем и среднем (полном) общем образовании».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636912"/>
            <a:ext cx="1979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/>
              <a:t>Приказы, письма, инструкции органов местного самоуправления (управления образования) по вопросам организации ДОУ</a:t>
            </a:r>
            <a:endParaRPr lang="ru-RU" sz="1600" dirty="0"/>
          </a:p>
        </p:txBody>
      </p:sp>
      <p:cxnSp>
        <p:nvCxnSpPr>
          <p:cNvPr id="13" name="Прямая со стрелкой 12"/>
          <p:cNvCxnSpPr>
            <a:stCxn id="3" idx="2"/>
            <a:endCxn id="5" idx="0"/>
          </p:cNvCxnSpPr>
          <p:nvPr/>
        </p:nvCxnSpPr>
        <p:spPr>
          <a:xfrm flipH="1">
            <a:off x="1907704" y="980728"/>
            <a:ext cx="29883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  <a:endCxn id="6" idx="0"/>
          </p:cNvCxnSpPr>
          <p:nvPr/>
        </p:nvCxnSpPr>
        <p:spPr>
          <a:xfrm>
            <a:off x="4896036" y="980728"/>
            <a:ext cx="360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7" idx="0"/>
          </p:cNvCxnSpPr>
          <p:nvPr/>
        </p:nvCxnSpPr>
        <p:spPr>
          <a:xfrm>
            <a:off x="4896036" y="980728"/>
            <a:ext cx="28443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260648"/>
            <a:ext cx="64087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Локальные нормативные акты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268760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Организационно-правовые документы ОУ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1340768"/>
            <a:ext cx="23042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852936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Положение об отделе ДОУ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Должностные инструкции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Инструкция по делопроизводству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Табель форм документов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Альбом форм документов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2852936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Методические рекомендации по порядку хранения документов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Методические рекомендации по передаче документов в архив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Методические рекомендации по оформлению и комплектованию личных дел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20888"/>
            <a:ext cx="3168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став ОУ;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договор </a:t>
            </a:r>
            <a:r>
              <a:rPr lang="ru-RU" dirty="0"/>
              <a:t>с учредителем;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положения </a:t>
            </a:r>
            <a:r>
              <a:rPr lang="ru-RU" dirty="0"/>
              <a:t>о </a:t>
            </a:r>
            <a:r>
              <a:rPr lang="ru-RU" dirty="0" smtClean="0"/>
              <a:t>подразделениях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должностные </a:t>
            </a:r>
            <a:r>
              <a:rPr lang="ru-RU" dirty="0"/>
              <a:t>инструкции сотрудников;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структура </a:t>
            </a:r>
            <a:r>
              <a:rPr lang="ru-RU" dirty="0"/>
              <a:t>и штатная численность;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штатное расписание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правила </a:t>
            </a:r>
            <a:r>
              <a:rPr lang="ru-RU" dirty="0"/>
              <a:t>внутреннего трудового </a:t>
            </a:r>
            <a:r>
              <a:rPr lang="ru-RU" dirty="0" smtClean="0"/>
              <a:t>распорядка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332656"/>
            <a:ext cx="62646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Управленческая документация ОУ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340768"/>
            <a:ext cx="25202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Организационно-правовая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1340768"/>
            <a:ext cx="25202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Распорядительная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1340768"/>
            <a:ext cx="25202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Информационно-справочная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2348880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Приказы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инструкции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2276872"/>
            <a:ext cx="2699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ротоколы,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планы,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отчеты,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справки,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акты,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докладные и объяснительные записки, письма,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телеграммы и телефонограммы, договоры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340768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buFont typeface="Wingdings" pitchFamily="2" charset="2"/>
              <a:buChar char="ü"/>
            </a:pPr>
            <a:r>
              <a:rPr lang="ru-RU" dirty="0" smtClean="0"/>
              <a:t>алфавитная </a:t>
            </a:r>
            <a:r>
              <a:rPr lang="ru-RU" dirty="0"/>
              <a:t>книги записи учащихся,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книга движения;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личное дело учащихся;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классные журналы;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журналы факультативных занятий;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журналы групп продленного дня;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книга учета бланков и выдачи аттестатов об основном общем образовании;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книга учета бланков и выдачи аттестатов о среднем (полном) образовании;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книга учета выдачи золотых и серебряных медалей;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книги протоколов педагогического совета школы;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книги приказов;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книги учета личного состава педагогических работников;</a:t>
            </a:r>
          </a:p>
          <a:p>
            <a:pPr marL="450850" indent="-450850">
              <a:buFont typeface="Wingdings" pitchFamily="2" charset="2"/>
              <a:buChar char="ü"/>
            </a:pPr>
            <a:r>
              <a:rPr lang="ru-RU" dirty="0"/>
              <a:t>журнал пропущенных и замещенных уроков.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332656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Учебно-педагогическая документация ОУ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327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Нормативно-правовая база документирования деятельности образовательного учреждения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документирования деятельности образовательного учреждения</dc:title>
  <dc:creator>Дом</dc:creator>
  <cp:lastModifiedBy>Дмитрий</cp:lastModifiedBy>
  <cp:revision>6</cp:revision>
  <dcterms:created xsi:type="dcterms:W3CDTF">2015-02-15T07:53:43Z</dcterms:created>
  <dcterms:modified xsi:type="dcterms:W3CDTF">2018-04-04T06:11:30Z</dcterms:modified>
</cp:coreProperties>
</file>